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66" d="100"/>
          <a:sy n="66" d="100"/>
        </p:scale>
        <p:origin x="88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25C2248-F34D-4AD6-8841-960A3F115FCB}"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23152-21D5-48C8-B081-C17F5A9E472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69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5C2248-F34D-4AD6-8841-960A3F115FCB}"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23152-21D5-48C8-B081-C17F5A9E4724}" type="slidenum">
              <a:rPr lang="en-US" smtClean="0"/>
              <a:t>‹#›</a:t>
            </a:fld>
            <a:endParaRPr lang="en-US"/>
          </a:p>
        </p:txBody>
      </p:sp>
    </p:spTree>
    <p:extLst>
      <p:ext uri="{BB962C8B-B14F-4D97-AF65-F5344CB8AC3E}">
        <p14:creationId xmlns:p14="http://schemas.microsoft.com/office/powerpoint/2010/main" val="174425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5C2248-F34D-4AD6-8841-960A3F115FCB}"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23152-21D5-48C8-B081-C17F5A9E472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5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5C2248-F34D-4AD6-8841-960A3F115FCB}"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23152-21D5-48C8-B081-C17F5A9E4724}" type="slidenum">
              <a:rPr lang="en-US" smtClean="0"/>
              <a:t>‹#›</a:t>
            </a:fld>
            <a:endParaRPr lang="en-US"/>
          </a:p>
        </p:txBody>
      </p:sp>
    </p:spTree>
    <p:extLst>
      <p:ext uri="{BB962C8B-B14F-4D97-AF65-F5344CB8AC3E}">
        <p14:creationId xmlns:p14="http://schemas.microsoft.com/office/powerpoint/2010/main" val="212614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C2248-F34D-4AD6-8841-960A3F115FCB}"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23152-21D5-48C8-B081-C17F5A9E472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481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5C2248-F34D-4AD6-8841-960A3F115FCB}"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23152-21D5-48C8-B081-C17F5A9E4724}" type="slidenum">
              <a:rPr lang="en-US" smtClean="0"/>
              <a:t>‹#›</a:t>
            </a:fld>
            <a:endParaRPr lang="en-US"/>
          </a:p>
        </p:txBody>
      </p:sp>
    </p:spTree>
    <p:extLst>
      <p:ext uri="{BB962C8B-B14F-4D97-AF65-F5344CB8AC3E}">
        <p14:creationId xmlns:p14="http://schemas.microsoft.com/office/powerpoint/2010/main" val="76268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5C2248-F34D-4AD6-8841-960A3F115FCB}"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A23152-21D5-48C8-B081-C17F5A9E4724}" type="slidenum">
              <a:rPr lang="en-US" smtClean="0"/>
              <a:t>‹#›</a:t>
            </a:fld>
            <a:endParaRPr lang="en-US"/>
          </a:p>
        </p:txBody>
      </p:sp>
    </p:spTree>
    <p:extLst>
      <p:ext uri="{BB962C8B-B14F-4D97-AF65-F5344CB8AC3E}">
        <p14:creationId xmlns:p14="http://schemas.microsoft.com/office/powerpoint/2010/main" val="280151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5C2248-F34D-4AD6-8841-960A3F115FCB}"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A23152-21D5-48C8-B081-C17F5A9E4724}" type="slidenum">
              <a:rPr lang="en-US" smtClean="0"/>
              <a:t>‹#›</a:t>
            </a:fld>
            <a:endParaRPr lang="en-US"/>
          </a:p>
        </p:txBody>
      </p:sp>
    </p:spTree>
    <p:extLst>
      <p:ext uri="{BB962C8B-B14F-4D97-AF65-F5344CB8AC3E}">
        <p14:creationId xmlns:p14="http://schemas.microsoft.com/office/powerpoint/2010/main" val="172490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C2248-F34D-4AD6-8841-960A3F115FCB}"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A23152-21D5-48C8-B081-C17F5A9E4724}" type="slidenum">
              <a:rPr lang="en-US" smtClean="0"/>
              <a:t>‹#›</a:t>
            </a:fld>
            <a:endParaRPr lang="en-US"/>
          </a:p>
        </p:txBody>
      </p:sp>
    </p:spTree>
    <p:extLst>
      <p:ext uri="{BB962C8B-B14F-4D97-AF65-F5344CB8AC3E}">
        <p14:creationId xmlns:p14="http://schemas.microsoft.com/office/powerpoint/2010/main" val="137173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C2248-F34D-4AD6-8841-960A3F115FCB}"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23152-21D5-48C8-B081-C17F5A9E4724}" type="slidenum">
              <a:rPr lang="en-US" smtClean="0"/>
              <a:t>‹#›</a:t>
            </a:fld>
            <a:endParaRPr lang="en-US"/>
          </a:p>
        </p:txBody>
      </p:sp>
    </p:spTree>
    <p:extLst>
      <p:ext uri="{BB962C8B-B14F-4D97-AF65-F5344CB8AC3E}">
        <p14:creationId xmlns:p14="http://schemas.microsoft.com/office/powerpoint/2010/main" val="255194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5C2248-F34D-4AD6-8841-960A3F115FCB}"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23152-21D5-48C8-B081-C17F5A9E472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69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25C2248-F34D-4AD6-8841-960A3F115FCB}" type="datetimeFigureOut">
              <a:rPr lang="en-US" smtClean="0"/>
              <a:t>11/17/2016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A23152-21D5-48C8-B081-C17F5A9E472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570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a:t>E</a:t>
            </a:r>
            <a:r>
              <a:rPr lang="en-US" dirty="0" smtClean="0"/>
              <a:t>ffects </a:t>
            </a:r>
            <a:r>
              <a:rPr lang="en-US" dirty="0"/>
              <a:t>O</a:t>
            </a:r>
            <a:r>
              <a:rPr lang="en-US" dirty="0" smtClean="0"/>
              <a:t>f Pollination</a:t>
            </a:r>
            <a:endParaRPr lang="en-US" dirty="0"/>
          </a:p>
        </p:txBody>
      </p:sp>
      <p:sp>
        <p:nvSpPr>
          <p:cNvPr id="3" name="Subtitle 2"/>
          <p:cNvSpPr>
            <a:spLocks noGrp="1"/>
          </p:cNvSpPr>
          <p:nvPr>
            <p:ph type="subTitle" idx="1"/>
          </p:nvPr>
        </p:nvSpPr>
        <p:spPr/>
        <p:txBody>
          <a:bodyPr/>
          <a:lstStyle/>
          <a:p>
            <a:r>
              <a:rPr lang="en-US" dirty="0" smtClean="0"/>
              <a:t>BY: Sven, Noah, Adrian, Eric</a:t>
            </a:r>
            <a:endParaRPr lang="en-US" dirty="0"/>
          </a:p>
        </p:txBody>
      </p:sp>
    </p:spTree>
    <p:extLst>
      <p:ext uri="{BB962C8B-B14F-4D97-AF65-F5344CB8AC3E}">
        <p14:creationId xmlns:p14="http://schemas.microsoft.com/office/powerpoint/2010/main" val="308627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pollination</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smtClean="0">
                <a:solidFill>
                  <a:srgbClr val="FF0000"/>
                </a:solidFill>
              </a:rPr>
              <a:t>The main goal for pollination is to create offspring for the next generation</a:t>
            </a:r>
          </a:p>
          <a:p>
            <a:pPr>
              <a:buFont typeface="Arial" panose="020B0604020202020204" pitchFamily="34" charset="0"/>
              <a:buChar char="•"/>
            </a:pPr>
            <a:r>
              <a:rPr lang="en-US" sz="3200" dirty="0" smtClean="0">
                <a:solidFill>
                  <a:srgbClr val="FF0000"/>
                </a:solidFill>
              </a:rPr>
              <a:t>The way they do that is by creating seeds</a:t>
            </a:r>
          </a:p>
          <a:p>
            <a:pPr>
              <a:buFont typeface="Arial" panose="020B0604020202020204" pitchFamily="34" charset="0"/>
              <a:buChar char="•"/>
            </a:pPr>
            <a:r>
              <a:rPr lang="en-US" sz="3200" dirty="0" smtClean="0">
                <a:solidFill>
                  <a:srgbClr val="FF0000"/>
                </a:solidFill>
              </a:rPr>
              <a:t>Genetic diversity helps in this because if a disease starts to occur, then there will be a higher survival rate because of the variety of species. Also, having more variety in species will create more offspring which build the environment</a:t>
            </a:r>
          </a:p>
        </p:txBody>
      </p:sp>
    </p:spTree>
    <p:extLst>
      <p:ext uri="{BB962C8B-B14F-4D97-AF65-F5344CB8AC3E}">
        <p14:creationId xmlns:p14="http://schemas.microsoft.com/office/powerpoint/2010/main" val="123654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cross pollination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solidFill>
                  <a:srgbClr val="FF0000"/>
                </a:solidFill>
              </a:rPr>
              <a:t> </a:t>
            </a:r>
            <a:r>
              <a:rPr lang="en-US" sz="3200" dirty="0" smtClean="0">
                <a:solidFill>
                  <a:srgbClr val="FF0000"/>
                </a:solidFill>
              </a:rPr>
              <a:t>Cross pollination is a significantly important form on pollination because it is the most effective way of reproducing.</a:t>
            </a:r>
          </a:p>
          <a:p>
            <a:pPr>
              <a:buFont typeface="Arial" panose="020B0604020202020204" pitchFamily="34" charset="0"/>
              <a:buChar char="•"/>
            </a:pPr>
            <a:r>
              <a:rPr lang="en-US" sz="3200" dirty="0" smtClean="0">
                <a:solidFill>
                  <a:srgbClr val="FF0000"/>
                </a:solidFill>
              </a:rPr>
              <a:t>This also helps create genetic diversity within the plants which will further on help their resistance to getting a disease.</a:t>
            </a:r>
          </a:p>
          <a:p>
            <a:pPr>
              <a:buFont typeface="Arial" panose="020B0604020202020204" pitchFamily="34" charset="0"/>
              <a:buChar char="•"/>
            </a:pPr>
            <a:r>
              <a:rPr lang="en-US" sz="3200" dirty="0" smtClean="0">
                <a:solidFill>
                  <a:srgbClr val="FF0000"/>
                </a:solidFill>
              </a:rPr>
              <a:t>We should protect them because it is what will create a better stable and working environment.</a:t>
            </a:r>
            <a:endParaRPr lang="en-US" dirty="0">
              <a:solidFill>
                <a:srgbClr val="FF0000"/>
              </a:solidFill>
            </a:endParaRPr>
          </a:p>
        </p:txBody>
      </p:sp>
    </p:spTree>
    <p:extLst>
      <p:ext uri="{BB962C8B-B14F-4D97-AF65-F5344CB8AC3E}">
        <p14:creationId xmlns:p14="http://schemas.microsoft.com/office/powerpoint/2010/main" val="141922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your plant</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dirty="0" smtClean="0">
                <a:solidFill>
                  <a:srgbClr val="FF0000"/>
                </a:solidFill>
              </a:rPr>
              <a:t>1: Put soil into 2 cups for your group.</a:t>
            </a:r>
          </a:p>
          <a:p>
            <a:pPr>
              <a:buFont typeface="Arial" panose="020B0604020202020204" pitchFamily="34" charset="0"/>
              <a:buChar char="•"/>
            </a:pPr>
            <a:r>
              <a:rPr lang="en-US" sz="3200" dirty="0" smtClean="0">
                <a:solidFill>
                  <a:srgbClr val="FF0000"/>
                </a:solidFill>
              </a:rPr>
              <a:t>2: Add Brassica seeds to both pots</a:t>
            </a:r>
          </a:p>
          <a:p>
            <a:pPr>
              <a:buFont typeface="Arial" panose="020B0604020202020204" pitchFamily="34" charset="0"/>
              <a:buChar char="•"/>
            </a:pPr>
            <a:r>
              <a:rPr lang="en-US" sz="3200" dirty="0" smtClean="0">
                <a:solidFill>
                  <a:srgbClr val="FF0000"/>
                </a:solidFill>
              </a:rPr>
              <a:t>3: Water the plants</a:t>
            </a:r>
          </a:p>
          <a:p>
            <a:pPr>
              <a:buFont typeface="Arial" panose="020B0604020202020204" pitchFamily="34" charset="0"/>
              <a:buChar char="•"/>
            </a:pPr>
            <a:r>
              <a:rPr lang="en-US" sz="3200" dirty="0" smtClean="0">
                <a:solidFill>
                  <a:srgbClr val="FF0000"/>
                </a:solidFill>
              </a:rPr>
              <a:t>4: Place them in sunlight 24/7</a:t>
            </a:r>
          </a:p>
          <a:p>
            <a:pPr>
              <a:buFont typeface="Arial" panose="020B0604020202020204" pitchFamily="34" charset="0"/>
              <a:buChar char="•"/>
            </a:pPr>
            <a:r>
              <a:rPr lang="en-US" sz="3200" dirty="0" smtClean="0">
                <a:solidFill>
                  <a:srgbClr val="FF0000"/>
                </a:solidFill>
              </a:rPr>
              <a:t>5: Observe and collect data from each day. Note the growing speed.</a:t>
            </a:r>
            <a:endParaRPr lang="en-US" sz="3200" dirty="0">
              <a:solidFill>
                <a:srgbClr val="FF0000"/>
              </a:solidFill>
            </a:endParaRPr>
          </a:p>
        </p:txBody>
      </p:sp>
    </p:spTree>
    <p:extLst>
      <p:ext uri="{BB962C8B-B14F-4D97-AF65-F5344CB8AC3E}">
        <p14:creationId xmlns:p14="http://schemas.microsoft.com/office/powerpoint/2010/main" val="182542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6" name="Content Placeholder 5"/>
          <p:cNvPicPr>
            <a:picLocks noGrp="1" noChangeAspect="1"/>
          </p:cNvPicPr>
          <p:nvPr>
            <p:ph idx="1"/>
          </p:nvPr>
        </p:nvPicPr>
        <p:blipFill>
          <a:blip r:embed="rId2"/>
          <a:stretch>
            <a:fillRect/>
          </a:stretch>
        </p:blipFill>
        <p:spPr>
          <a:xfrm>
            <a:off x="1214309" y="2084832"/>
            <a:ext cx="2837848" cy="1596603"/>
          </a:xfrm>
          <a:prstGeom prst="rect">
            <a:avLst/>
          </a:prstGeom>
        </p:spPr>
      </p:pic>
      <p:pic>
        <p:nvPicPr>
          <p:cNvPr id="7" name="Picture 6"/>
          <p:cNvPicPr>
            <a:picLocks noChangeAspect="1"/>
          </p:cNvPicPr>
          <p:nvPr/>
        </p:nvPicPr>
        <p:blipFill>
          <a:blip r:embed="rId3"/>
          <a:stretch>
            <a:fillRect/>
          </a:stretch>
        </p:blipFill>
        <p:spPr>
          <a:xfrm>
            <a:off x="4291193" y="2084832"/>
            <a:ext cx="3185941" cy="1792443"/>
          </a:xfrm>
          <a:prstGeom prst="rect">
            <a:avLst/>
          </a:prstGeom>
        </p:spPr>
      </p:pic>
      <p:pic>
        <p:nvPicPr>
          <p:cNvPr id="8" name="Picture 7"/>
          <p:cNvPicPr>
            <a:picLocks noChangeAspect="1"/>
          </p:cNvPicPr>
          <p:nvPr/>
        </p:nvPicPr>
        <p:blipFill>
          <a:blip r:embed="rId4"/>
          <a:stretch>
            <a:fillRect/>
          </a:stretch>
        </p:blipFill>
        <p:spPr>
          <a:xfrm>
            <a:off x="7881736" y="225119"/>
            <a:ext cx="3595868" cy="2023072"/>
          </a:xfrm>
          <a:prstGeom prst="rect">
            <a:avLst/>
          </a:prstGeom>
        </p:spPr>
      </p:pic>
      <p:pic>
        <p:nvPicPr>
          <p:cNvPr id="9" name="Picture 8"/>
          <p:cNvPicPr>
            <a:picLocks noChangeAspect="1"/>
          </p:cNvPicPr>
          <p:nvPr/>
        </p:nvPicPr>
        <p:blipFill>
          <a:blip r:embed="rId5"/>
          <a:stretch>
            <a:fillRect/>
          </a:stretch>
        </p:blipFill>
        <p:spPr>
          <a:xfrm>
            <a:off x="1025510" y="4238781"/>
            <a:ext cx="3349635" cy="1884539"/>
          </a:xfrm>
          <a:prstGeom prst="rect">
            <a:avLst/>
          </a:prstGeom>
        </p:spPr>
      </p:pic>
      <p:pic>
        <p:nvPicPr>
          <p:cNvPr id="10" name="Picture 9"/>
          <p:cNvPicPr>
            <a:picLocks noChangeAspect="1"/>
          </p:cNvPicPr>
          <p:nvPr/>
        </p:nvPicPr>
        <p:blipFill>
          <a:blip r:embed="rId6"/>
          <a:stretch>
            <a:fillRect/>
          </a:stretch>
        </p:blipFill>
        <p:spPr>
          <a:xfrm>
            <a:off x="4599783" y="4238781"/>
            <a:ext cx="3356832" cy="1888588"/>
          </a:xfrm>
          <a:prstGeom prst="rect">
            <a:avLst/>
          </a:prstGeom>
        </p:spPr>
      </p:pic>
      <p:pic>
        <p:nvPicPr>
          <p:cNvPr id="11" name="Picture 10"/>
          <p:cNvPicPr>
            <a:picLocks noChangeAspect="1"/>
          </p:cNvPicPr>
          <p:nvPr/>
        </p:nvPicPr>
        <p:blipFill>
          <a:blip r:embed="rId7"/>
          <a:stretch>
            <a:fillRect/>
          </a:stretch>
        </p:blipFill>
        <p:spPr>
          <a:xfrm>
            <a:off x="8332497" y="4434621"/>
            <a:ext cx="3595868" cy="2023072"/>
          </a:xfrm>
          <a:prstGeom prst="rect">
            <a:avLst/>
          </a:prstGeom>
        </p:spPr>
      </p:pic>
      <p:pic>
        <p:nvPicPr>
          <p:cNvPr id="12" name="Picture 11"/>
          <p:cNvPicPr>
            <a:picLocks noChangeAspect="1"/>
          </p:cNvPicPr>
          <p:nvPr/>
        </p:nvPicPr>
        <p:blipFill>
          <a:blip r:embed="rId8"/>
          <a:stretch>
            <a:fillRect/>
          </a:stretch>
        </p:blipFill>
        <p:spPr>
          <a:xfrm>
            <a:off x="8181253" y="2608288"/>
            <a:ext cx="3254615" cy="1831080"/>
          </a:xfrm>
          <a:prstGeom prst="rect">
            <a:avLst/>
          </a:prstGeom>
        </p:spPr>
      </p:pic>
    </p:spTree>
    <p:extLst>
      <p:ext uri="{BB962C8B-B14F-4D97-AF65-F5344CB8AC3E}">
        <p14:creationId xmlns:p14="http://schemas.microsoft.com/office/powerpoint/2010/main" val="77923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normAutofit/>
          </a:bodyPr>
          <a:lstStyle/>
          <a:p>
            <a:r>
              <a:rPr lang="en-US" sz="3200" dirty="0" smtClean="0">
                <a:solidFill>
                  <a:srgbClr val="FF0000"/>
                </a:solidFill>
              </a:rPr>
              <a:t>From this data we can conclude</a:t>
            </a:r>
            <a:r>
              <a:rPr lang="en-US" sz="3200" dirty="0"/>
              <a:t> </a:t>
            </a:r>
            <a:r>
              <a:rPr lang="en-US" sz="3200" dirty="0" smtClean="0">
                <a:solidFill>
                  <a:srgbClr val="FF0000"/>
                </a:solidFill>
              </a:rPr>
              <a:t>that there was a reaction that we did not expect. Most of the plants did not even grow to our expectations. </a:t>
            </a:r>
          </a:p>
          <a:p>
            <a:r>
              <a:rPr lang="en-US" sz="3200" dirty="0" smtClean="0">
                <a:solidFill>
                  <a:srgbClr val="FF0000"/>
                </a:solidFill>
              </a:rPr>
              <a:t>From these plants, we can </a:t>
            </a:r>
          </a:p>
          <a:p>
            <a:r>
              <a:rPr lang="en-US" sz="3200" dirty="0" smtClean="0">
                <a:solidFill>
                  <a:srgbClr val="FF0000"/>
                </a:solidFill>
              </a:rPr>
              <a:t>also interpret that it was either not planted correctly or there was a different reaction that the seeds had to the water.</a:t>
            </a:r>
            <a:endParaRPr lang="en-US" sz="3200" dirty="0"/>
          </a:p>
        </p:txBody>
      </p:sp>
      <p:pic>
        <p:nvPicPr>
          <p:cNvPr id="4" name="Picture 3"/>
          <p:cNvPicPr>
            <a:picLocks noChangeAspect="1"/>
          </p:cNvPicPr>
          <p:nvPr/>
        </p:nvPicPr>
        <p:blipFill>
          <a:blip r:embed="rId2"/>
          <a:stretch>
            <a:fillRect/>
          </a:stretch>
        </p:blipFill>
        <p:spPr>
          <a:xfrm>
            <a:off x="5807325" y="3211634"/>
            <a:ext cx="1997272" cy="1123692"/>
          </a:xfrm>
          <a:prstGeom prst="rect">
            <a:avLst/>
          </a:prstGeom>
        </p:spPr>
      </p:pic>
      <p:pic>
        <p:nvPicPr>
          <p:cNvPr id="5" name="Picture 4"/>
          <p:cNvPicPr>
            <a:picLocks noChangeAspect="1"/>
          </p:cNvPicPr>
          <p:nvPr/>
        </p:nvPicPr>
        <p:blipFill>
          <a:blip r:embed="rId3"/>
          <a:stretch>
            <a:fillRect/>
          </a:stretch>
        </p:blipFill>
        <p:spPr>
          <a:xfrm>
            <a:off x="7986751" y="3211635"/>
            <a:ext cx="2289364" cy="1287152"/>
          </a:xfrm>
          <a:prstGeom prst="rect">
            <a:avLst/>
          </a:prstGeom>
        </p:spPr>
      </p:pic>
    </p:spTree>
    <p:extLst>
      <p:ext uri="{BB962C8B-B14F-4D97-AF65-F5344CB8AC3E}">
        <p14:creationId xmlns:p14="http://schemas.microsoft.com/office/powerpoint/2010/main" val="705665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continued</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solidFill>
                  <a:srgbClr val="FF0000"/>
                </a:solidFill>
              </a:rPr>
              <a:t>However, one plant did have a good reaction. This plant</a:t>
            </a:r>
          </a:p>
          <a:p>
            <a:r>
              <a:rPr lang="en-US" sz="3200" dirty="0" smtClean="0">
                <a:solidFill>
                  <a:srgbClr val="FF0000"/>
                </a:solidFill>
              </a:rPr>
              <a:t>Sprouted well which resulted in a healthy flower.</a:t>
            </a:r>
            <a:endParaRPr lang="en-US" sz="3200" dirty="0">
              <a:solidFill>
                <a:srgbClr val="FF0000"/>
              </a:solidFill>
            </a:endParaRPr>
          </a:p>
        </p:txBody>
      </p:sp>
      <p:pic>
        <p:nvPicPr>
          <p:cNvPr id="4" name="Picture 3"/>
          <p:cNvPicPr>
            <a:picLocks noChangeAspect="1"/>
          </p:cNvPicPr>
          <p:nvPr/>
        </p:nvPicPr>
        <p:blipFill>
          <a:blip r:embed="rId2"/>
          <a:stretch>
            <a:fillRect/>
          </a:stretch>
        </p:blipFill>
        <p:spPr>
          <a:xfrm>
            <a:off x="3265714" y="3565102"/>
            <a:ext cx="4109715" cy="2308829"/>
          </a:xfrm>
          <a:prstGeom prst="rect">
            <a:avLst/>
          </a:prstGeom>
        </p:spPr>
      </p:pic>
    </p:spTree>
    <p:extLst>
      <p:ext uri="{BB962C8B-B14F-4D97-AF65-F5344CB8AC3E}">
        <p14:creationId xmlns:p14="http://schemas.microsoft.com/office/powerpoint/2010/main" val="8888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3200" dirty="0" smtClean="0">
                <a:solidFill>
                  <a:srgbClr val="FF0000"/>
                </a:solidFill>
              </a:rPr>
              <a:t>From this data we can conclude that not all plants will grow the same way as others.  It depends on how they are planted, the amount of sunlight they get, and how often they are watered. There are many other factors that can interpret this like the size of the seed and the quality of the soil as well.</a:t>
            </a:r>
          </a:p>
          <a:p>
            <a:endParaRPr lang="en-US" sz="3200" dirty="0">
              <a:solidFill>
                <a:srgbClr val="FF0000"/>
              </a:solidFill>
            </a:endParaRPr>
          </a:p>
        </p:txBody>
      </p:sp>
      <p:pic>
        <p:nvPicPr>
          <p:cNvPr id="6" name="Picture 5"/>
          <p:cNvPicPr>
            <a:picLocks noChangeAspect="1"/>
          </p:cNvPicPr>
          <p:nvPr/>
        </p:nvPicPr>
        <p:blipFill>
          <a:blip r:embed="rId2"/>
          <a:stretch>
            <a:fillRect/>
          </a:stretch>
        </p:blipFill>
        <p:spPr>
          <a:xfrm>
            <a:off x="1336609" y="4986353"/>
            <a:ext cx="3326121" cy="1871647"/>
          </a:xfrm>
          <a:prstGeom prst="rect">
            <a:avLst/>
          </a:prstGeom>
        </p:spPr>
      </p:pic>
      <p:pic>
        <p:nvPicPr>
          <p:cNvPr id="7" name="Picture 6"/>
          <p:cNvPicPr>
            <a:picLocks noChangeAspect="1"/>
          </p:cNvPicPr>
          <p:nvPr/>
        </p:nvPicPr>
        <p:blipFill>
          <a:blip r:embed="rId3"/>
          <a:stretch>
            <a:fillRect/>
          </a:stretch>
        </p:blipFill>
        <p:spPr>
          <a:xfrm>
            <a:off x="5916035" y="4818743"/>
            <a:ext cx="3629876" cy="2039257"/>
          </a:xfrm>
          <a:prstGeom prst="rect">
            <a:avLst/>
          </a:prstGeom>
        </p:spPr>
      </p:pic>
    </p:spTree>
    <p:extLst>
      <p:ext uri="{BB962C8B-B14F-4D97-AF65-F5344CB8AC3E}">
        <p14:creationId xmlns:p14="http://schemas.microsoft.com/office/powerpoint/2010/main" val="14383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study</a:t>
            </a:r>
            <a:endParaRPr lang="en-US" dirty="0"/>
          </a:p>
        </p:txBody>
      </p:sp>
      <p:sp>
        <p:nvSpPr>
          <p:cNvPr id="3" name="Content Placeholder 2"/>
          <p:cNvSpPr>
            <a:spLocks noGrp="1"/>
          </p:cNvSpPr>
          <p:nvPr>
            <p:ph idx="1"/>
          </p:nvPr>
        </p:nvSpPr>
        <p:spPr/>
        <p:txBody>
          <a:bodyPr>
            <a:normAutofit/>
          </a:bodyPr>
          <a:lstStyle/>
          <a:p>
            <a:r>
              <a:rPr lang="en-US" sz="3200" dirty="0" smtClean="0">
                <a:solidFill>
                  <a:srgbClr val="FF0000"/>
                </a:solidFill>
              </a:rPr>
              <a:t>Our hypothesis was wrong when our data results were shown. We expected the plants to have a steady growth and will expand daily. This was wrong because only one grew and the others suffered. To protect your plants from dying, you should always keep them in sunlight 24/7 and make sure they are well watered and kept in good care. </a:t>
            </a:r>
            <a:endParaRPr lang="en-US" sz="3200" dirty="0">
              <a:solidFill>
                <a:srgbClr val="FF0000"/>
              </a:solidFill>
            </a:endParaRPr>
          </a:p>
        </p:txBody>
      </p:sp>
    </p:spTree>
    <p:extLst>
      <p:ext uri="{BB962C8B-B14F-4D97-AF65-F5344CB8AC3E}">
        <p14:creationId xmlns:p14="http://schemas.microsoft.com/office/powerpoint/2010/main" val="3423513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5931</TotalTime>
  <Words>410</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Tw Cen MT</vt:lpstr>
      <vt:lpstr>Tw Cen MT Condensed</vt:lpstr>
      <vt:lpstr>Wingdings 3</vt:lpstr>
      <vt:lpstr>Integral</vt:lpstr>
      <vt:lpstr>The Effects Of Pollination</vt:lpstr>
      <vt:lpstr>Benefits of pollination</vt:lpstr>
      <vt:lpstr>The importance of cross pollination</vt:lpstr>
      <vt:lpstr>Creating your plant</vt:lpstr>
      <vt:lpstr>Data</vt:lpstr>
      <vt:lpstr>Data Analysis</vt:lpstr>
      <vt:lpstr>Data analysis continued </vt:lpstr>
      <vt:lpstr>conclusion</vt:lpstr>
      <vt:lpstr>Further study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Pollination</dc:title>
  <dc:creator>SHEGDE</dc:creator>
  <cp:lastModifiedBy>SHEGDE</cp:lastModifiedBy>
  <cp:revision>12</cp:revision>
  <dcterms:created xsi:type="dcterms:W3CDTF">2016-11-18T00:51:38Z</dcterms:created>
  <dcterms:modified xsi:type="dcterms:W3CDTF">2016-11-22T03:42:54Z</dcterms:modified>
</cp:coreProperties>
</file>